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FA0A5-F188-492D-8C13-9DD9149FE37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EAA615-04EB-486C-A765-F4D2588990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2"/>
        </a:solidFill>
      </dgm:spPr>
      <dgm:t>
        <a:bodyPr/>
        <a:lstStyle/>
        <a:p>
          <a:r>
            <a:rPr lang="en-US" dirty="0"/>
            <a:t>Bollywood Trends</a:t>
          </a:r>
        </a:p>
      </dgm:t>
    </dgm:pt>
    <dgm:pt modelId="{FFB7C3A3-8705-4CA0-8BAF-AC80A34D4DA6}" type="parTrans" cxnId="{8982ED3D-F3F2-4A4E-A05C-F16402FC26EF}">
      <dgm:prSet/>
      <dgm:spPr/>
      <dgm:t>
        <a:bodyPr/>
        <a:lstStyle/>
        <a:p>
          <a:endParaRPr lang="en-US"/>
        </a:p>
      </dgm:t>
    </dgm:pt>
    <dgm:pt modelId="{CA8B481B-59DC-4D49-8A2F-E8E0FBB4B1D9}" type="sibTrans" cxnId="{8982ED3D-F3F2-4A4E-A05C-F16402FC26EF}">
      <dgm:prSet/>
      <dgm:spPr/>
      <dgm:t>
        <a:bodyPr/>
        <a:lstStyle/>
        <a:p>
          <a:endParaRPr lang="en-US"/>
        </a:p>
      </dgm:t>
    </dgm:pt>
    <dgm:pt modelId="{55F5143D-4AE7-456E-860A-78350BC79DBD}">
      <dgm:prSet phldrT="[Text]"/>
      <dgm:spPr/>
      <dgm:t>
        <a:bodyPr/>
        <a:lstStyle/>
        <a:p>
          <a:r>
            <a:rPr lang="en-US" dirty="0"/>
            <a:t>Cord Sets</a:t>
          </a:r>
        </a:p>
      </dgm:t>
    </dgm:pt>
    <dgm:pt modelId="{5FC01262-6A40-44F1-9EA2-7B3693D2725B}" type="parTrans" cxnId="{9EC6FB22-77B7-45BE-A333-24CD51AA4945}">
      <dgm:prSet/>
      <dgm:spPr/>
      <dgm:t>
        <a:bodyPr/>
        <a:lstStyle/>
        <a:p>
          <a:endParaRPr lang="en-US"/>
        </a:p>
      </dgm:t>
    </dgm:pt>
    <dgm:pt modelId="{37577B3F-9322-4913-86A6-E904535AFFD5}" type="sibTrans" cxnId="{9EC6FB22-77B7-45BE-A333-24CD51AA4945}">
      <dgm:prSet/>
      <dgm:spPr/>
      <dgm:t>
        <a:bodyPr/>
        <a:lstStyle/>
        <a:p>
          <a:endParaRPr lang="en-US"/>
        </a:p>
      </dgm:t>
    </dgm:pt>
    <dgm:pt modelId="{2861108C-4BE4-41B2-B0DA-B3C55EB65C1D}">
      <dgm:prSet phldrT="[Text]"/>
      <dgm:spPr/>
      <dgm:t>
        <a:bodyPr/>
        <a:lstStyle/>
        <a:p>
          <a:r>
            <a:rPr lang="en-US" dirty="0"/>
            <a:t>Floral Shirts</a:t>
          </a:r>
        </a:p>
      </dgm:t>
    </dgm:pt>
    <dgm:pt modelId="{77809D21-86A3-443F-8806-F495E2358007}" type="parTrans" cxnId="{89F152C6-BAD2-4E4D-B1FC-B5FA9D65D942}">
      <dgm:prSet/>
      <dgm:spPr/>
      <dgm:t>
        <a:bodyPr/>
        <a:lstStyle/>
        <a:p>
          <a:endParaRPr lang="en-US"/>
        </a:p>
      </dgm:t>
    </dgm:pt>
    <dgm:pt modelId="{4D8182FF-6428-437B-A186-1D1B6041D8B2}" type="sibTrans" cxnId="{89F152C6-BAD2-4E4D-B1FC-B5FA9D65D942}">
      <dgm:prSet/>
      <dgm:spPr/>
      <dgm:t>
        <a:bodyPr/>
        <a:lstStyle/>
        <a:p>
          <a:endParaRPr lang="en-US"/>
        </a:p>
      </dgm:t>
    </dgm:pt>
    <dgm:pt modelId="{0E3925CD-7962-419C-9CA5-03E94AA16096}">
      <dgm:prSet phldrT="[Text]"/>
      <dgm:spPr/>
      <dgm:t>
        <a:bodyPr/>
        <a:lstStyle/>
        <a:p>
          <a:r>
            <a:rPr lang="en-US" dirty="0"/>
            <a:t>Denim Jackets</a:t>
          </a:r>
        </a:p>
      </dgm:t>
    </dgm:pt>
    <dgm:pt modelId="{5FCD6599-EE13-495C-AD32-06A47EAE1E56}" type="sibTrans" cxnId="{2904456F-DED6-4D62-8283-EADB20F00471}">
      <dgm:prSet/>
      <dgm:spPr/>
      <dgm:t>
        <a:bodyPr/>
        <a:lstStyle/>
        <a:p>
          <a:endParaRPr lang="en-US"/>
        </a:p>
      </dgm:t>
    </dgm:pt>
    <dgm:pt modelId="{20D99EB2-24F4-4B2F-A08C-229B72AA1332}" type="parTrans" cxnId="{2904456F-DED6-4D62-8283-EADB20F00471}">
      <dgm:prSet/>
      <dgm:spPr/>
      <dgm:t>
        <a:bodyPr/>
        <a:lstStyle/>
        <a:p>
          <a:endParaRPr lang="en-US"/>
        </a:p>
      </dgm:t>
    </dgm:pt>
    <dgm:pt modelId="{FDC3C510-459D-4E68-89CF-DDAEBA6B682F}" type="pres">
      <dgm:prSet presAssocID="{6D9FA0A5-F188-492D-8C13-9DD9149FE37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B4B6DDD5-32CD-4684-B640-4EE88FE45421}" type="pres">
      <dgm:prSet presAssocID="{E4EAA615-04EB-486C-A765-F4D258899078}" presName="Parent" presStyleLbl="node1" presStyleIdx="0" presStyleCnt="2" custScaleX="71433" custScaleY="63749">
        <dgm:presLayoutVars>
          <dgm:chMax val="4"/>
          <dgm:chPref val="3"/>
        </dgm:presLayoutVars>
      </dgm:prSet>
      <dgm:spPr/>
    </dgm:pt>
    <dgm:pt modelId="{241750D4-C97C-478A-AC69-DA5B12A506DB}" type="pres">
      <dgm:prSet presAssocID="{0E3925CD-7962-419C-9CA5-03E94AA16096}" presName="Accent" presStyleLbl="node1" presStyleIdx="1" presStyleCnt="2"/>
      <dgm:spPr/>
    </dgm:pt>
    <dgm:pt modelId="{47D2E8FC-C2E1-413F-B8AB-36722E9F68F0}" type="pres">
      <dgm:prSet presAssocID="{0E3925CD-7962-419C-9CA5-03E94AA16096}" presName="Image1" presStyleLbl="fgImgPlace1" presStyleIdx="0" presStyleCnt="3" custScaleX="132675" custScaleY="131997" custLinFactNeighborX="-22857" custLinFactNeighborY="-22851"/>
      <dgm:spPr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839AE35E-A587-426C-99B7-3B5E19B92077}" type="pres">
      <dgm:prSet presAssocID="{0E3925CD-7962-419C-9CA5-03E94AA16096}" presName="Child1" presStyleLbl="revTx" presStyleIdx="0" presStyleCnt="3" custScaleX="100774" custScaleY="103784" custLinFactNeighborX="-507" custLinFactNeighborY="-31253">
        <dgm:presLayoutVars>
          <dgm:chMax val="0"/>
          <dgm:chPref val="0"/>
          <dgm:bulletEnabled val="1"/>
        </dgm:presLayoutVars>
      </dgm:prSet>
      <dgm:spPr/>
    </dgm:pt>
    <dgm:pt modelId="{3F168516-4A29-4D04-A9AE-7F75C797F0C5}" type="pres">
      <dgm:prSet presAssocID="{55F5143D-4AE7-456E-860A-78350BC79DBD}" presName="Image2" presStyleCnt="0"/>
      <dgm:spPr/>
    </dgm:pt>
    <dgm:pt modelId="{CEDA03B7-818C-426A-A495-F59C6BC66527}" type="pres">
      <dgm:prSet presAssocID="{55F5143D-4AE7-456E-860A-78350BC79DBD}" presName="Image" presStyleLbl="fgImgPlace1" presStyleIdx="1" presStyleCnt="3" custScaleX="137179" custScaleY="135608" custLinFactNeighborY="-4811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8000" b="-42000"/>
          </a:stretch>
        </a:blipFill>
      </dgm:spPr>
    </dgm:pt>
    <dgm:pt modelId="{18797160-FCF2-42D9-BB57-EE85C8A6C6E9}" type="pres">
      <dgm:prSet presAssocID="{55F5143D-4AE7-456E-860A-78350BC79DBD}" presName="Child2" presStyleLbl="revTx" presStyleIdx="1" presStyleCnt="3" custScaleX="70242">
        <dgm:presLayoutVars>
          <dgm:chMax val="0"/>
          <dgm:chPref val="0"/>
          <dgm:bulletEnabled val="1"/>
        </dgm:presLayoutVars>
      </dgm:prSet>
      <dgm:spPr/>
    </dgm:pt>
    <dgm:pt modelId="{078FCD9A-D39D-4A5C-8167-D4EC69237F19}" type="pres">
      <dgm:prSet presAssocID="{2861108C-4BE4-41B2-B0DA-B3C55EB65C1D}" presName="Image3" presStyleCnt="0"/>
      <dgm:spPr/>
    </dgm:pt>
    <dgm:pt modelId="{A0500BC5-5E11-45F1-B40F-23EE29258030}" type="pres">
      <dgm:prSet presAssocID="{2861108C-4BE4-41B2-B0DA-B3C55EB65C1D}" presName="Image" presStyleLbl="fgImgPlace1" presStyleIdx="2" presStyleCnt="3" custScaleX="134392" custScaleY="136362" custLinFactNeighborX="-20881" custLinFactNeighborY="1515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ED759A73-6F27-457E-AF2A-3585DB8EA38C}" type="pres">
      <dgm:prSet presAssocID="{2861108C-4BE4-41B2-B0DA-B3C55EB65C1D}" presName="Child3" presStyleLbl="revTx" presStyleIdx="2" presStyleCnt="3" custLinFactNeighborY="21063">
        <dgm:presLayoutVars>
          <dgm:chMax val="0"/>
          <dgm:chPref val="0"/>
          <dgm:bulletEnabled val="1"/>
        </dgm:presLayoutVars>
      </dgm:prSet>
      <dgm:spPr/>
    </dgm:pt>
  </dgm:ptLst>
  <dgm:cxnLst>
    <dgm:cxn modelId="{9F74D80A-156B-46AD-881C-B86E52937D41}" type="presOf" srcId="{6D9FA0A5-F188-492D-8C13-9DD9149FE378}" destId="{FDC3C510-459D-4E68-89CF-DDAEBA6B682F}" srcOrd="0" destOrd="0" presId="urn:microsoft.com/office/officeart/2011/layout/RadialPictureList"/>
    <dgm:cxn modelId="{2916EA18-AC68-4FC1-B6BA-9C6E5292490D}" type="presOf" srcId="{2861108C-4BE4-41B2-B0DA-B3C55EB65C1D}" destId="{ED759A73-6F27-457E-AF2A-3585DB8EA38C}" srcOrd="0" destOrd="0" presId="urn:microsoft.com/office/officeart/2011/layout/RadialPictureList"/>
    <dgm:cxn modelId="{9EC6FB22-77B7-45BE-A333-24CD51AA4945}" srcId="{E4EAA615-04EB-486C-A765-F4D258899078}" destId="{55F5143D-4AE7-456E-860A-78350BC79DBD}" srcOrd="1" destOrd="0" parTransId="{5FC01262-6A40-44F1-9EA2-7B3693D2725B}" sibTransId="{37577B3F-9322-4913-86A6-E904535AFFD5}"/>
    <dgm:cxn modelId="{8982ED3D-F3F2-4A4E-A05C-F16402FC26EF}" srcId="{6D9FA0A5-F188-492D-8C13-9DD9149FE378}" destId="{E4EAA615-04EB-486C-A765-F4D258899078}" srcOrd="0" destOrd="0" parTransId="{FFB7C3A3-8705-4CA0-8BAF-AC80A34D4DA6}" sibTransId="{CA8B481B-59DC-4D49-8A2F-E8E0FBB4B1D9}"/>
    <dgm:cxn modelId="{381EB845-758C-4644-A2D8-919ACEB06BFE}" type="presOf" srcId="{55F5143D-4AE7-456E-860A-78350BC79DBD}" destId="{18797160-FCF2-42D9-BB57-EE85C8A6C6E9}" srcOrd="0" destOrd="0" presId="urn:microsoft.com/office/officeart/2011/layout/RadialPictureList"/>
    <dgm:cxn modelId="{2904456F-DED6-4D62-8283-EADB20F00471}" srcId="{E4EAA615-04EB-486C-A765-F4D258899078}" destId="{0E3925CD-7962-419C-9CA5-03E94AA16096}" srcOrd="0" destOrd="0" parTransId="{20D99EB2-24F4-4B2F-A08C-229B72AA1332}" sibTransId="{5FCD6599-EE13-495C-AD32-06A47EAE1E56}"/>
    <dgm:cxn modelId="{4AF05088-1012-41A8-ABC3-C7770C638D93}" type="presOf" srcId="{0E3925CD-7962-419C-9CA5-03E94AA16096}" destId="{839AE35E-A587-426C-99B7-3B5E19B92077}" srcOrd="0" destOrd="0" presId="urn:microsoft.com/office/officeart/2011/layout/RadialPictureList"/>
    <dgm:cxn modelId="{89F152C6-BAD2-4E4D-B1FC-B5FA9D65D942}" srcId="{E4EAA615-04EB-486C-A765-F4D258899078}" destId="{2861108C-4BE4-41B2-B0DA-B3C55EB65C1D}" srcOrd="2" destOrd="0" parTransId="{77809D21-86A3-443F-8806-F495E2358007}" sibTransId="{4D8182FF-6428-437B-A186-1D1B6041D8B2}"/>
    <dgm:cxn modelId="{B744AFD6-96C3-4BFB-A316-665A90FE8D52}" type="presOf" srcId="{E4EAA615-04EB-486C-A765-F4D258899078}" destId="{B4B6DDD5-32CD-4684-B640-4EE88FE45421}" srcOrd="0" destOrd="0" presId="urn:microsoft.com/office/officeart/2011/layout/RadialPictureList"/>
    <dgm:cxn modelId="{AB11E620-85DE-4967-9CA1-594E8E2574AA}" type="presParOf" srcId="{FDC3C510-459D-4E68-89CF-DDAEBA6B682F}" destId="{B4B6DDD5-32CD-4684-B640-4EE88FE45421}" srcOrd="0" destOrd="0" presId="urn:microsoft.com/office/officeart/2011/layout/RadialPictureList"/>
    <dgm:cxn modelId="{3F59B1CC-A05A-4F17-BC1B-934686493084}" type="presParOf" srcId="{FDC3C510-459D-4E68-89CF-DDAEBA6B682F}" destId="{241750D4-C97C-478A-AC69-DA5B12A506DB}" srcOrd="1" destOrd="0" presId="urn:microsoft.com/office/officeart/2011/layout/RadialPictureList"/>
    <dgm:cxn modelId="{CC3F4806-ACBC-439B-A994-FDA69D4D594B}" type="presParOf" srcId="{FDC3C510-459D-4E68-89CF-DDAEBA6B682F}" destId="{47D2E8FC-C2E1-413F-B8AB-36722E9F68F0}" srcOrd="2" destOrd="0" presId="urn:microsoft.com/office/officeart/2011/layout/RadialPictureList"/>
    <dgm:cxn modelId="{72834A6A-02BB-40D5-96E4-DFBB6777DD6B}" type="presParOf" srcId="{FDC3C510-459D-4E68-89CF-DDAEBA6B682F}" destId="{839AE35E-A587-426C-99B7-3B5E19B92077}" srcOrd="3" destOrd="0" presId="urn:microsoft.com/office/officeart/2011/layout/RadialPictureList"/>
    <dgm:cxn modelId="{2899968B-A926-40CE-9C74-87C7EAA31AE4}" type="presParOf" srcId="{FDC3C510-459D-4E68-89CF-DDAEBA6B682F}" destId="{3F168516-4A29-4D04-A9AE-7F75C797F0C5}" srcOrd="4" destOrd="0" presId="urn:microsoft.com/office/officeart/2011/layout/RadialPictureList"/>
    <dgm:cxn modelId="{533C40AB-9536-4CF0-A9AF-5EFD7200A8DE}" type="presParOf" srcId="{3F168516-4A29-4D04-A9AE-7F75C797F0C5}" destId="{CEDA03B7-818C-426A-A495-F59C6BC66527}" srcOrd="0" destOrd="0" presId="urn:microsoft.com/office/officeart/2011/layout/RadialPictureList"/>
    <dgm:cxn modelId="{93545755-A143-4635-8EC3-DB9B1A6750A7}" type="presParOf" srcId="{FDC3C510-459D-4E68-89CF-DDAEBA6B682F}" destId="{18797160-FCF2-42D9-BB57-EE85C8A6C6E9}" srcOrd="5" destOrd="0" presId="urn:microsoft.com/office/officeart/2011/layout/RadialPictureList"/>
    <dgm:cxn modelId="{7C70CFBD-225E-4BA2-BEDD-0FDFAB24FB6D}" type="presParOf" srcId="{FDC3C510-459D-4E68-89CF-DDAEBA6B682F}" destId="{078FCD9A-D39D-4A5C-8167-D4EC69237F19}" srcOrd="6" destOrd="0" presId="urn:microsoft.com/office/officeart/2011/layout/RadialPictureList"/>
    <dgm:cxn modelId="{5D787928-7945-4777-B199-4C71FFC9C454}" type="presParOf" srcId="{078FCD9A-D39D-4A5C-8167-D4EC69237F19}" destId="{A0500BC5-5E11-45F1-B40F-23EE29258030}" srcOrd="0" destOrd="0" presId="urn:microsoft.com/office/officeart/2011/layout/RadialPictureList"/>
    <dgm:cxn modelId="{E9D33F83-4F66-487A-A6A3-8AF6E0973169}" type="presParOf" srcId="{FDC3C510-459D-4E68-89CF-DDAEBA6B682F}" destId="{ED759A73-6F27-457E-AF2A-3585DB8EA38C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9FA0A5-F188-492D-8C13-9DD9149FE378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EAA615-04EB-486C-A765-F4D2588990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2"/>
        </a:solidFill>
      </dgm:spPr>
      <dgm:t>
        <a:bodyPr/>
        <a:lstStyle/>
        <a:p>
          <a:r>
            <a:rPr lang="en-US" dirty="0"/>
            <a:t>Seasonal Trends</a:t>
          </a:r>
        </a:p>
      </dgm:t>
    </dgm:pt>
    <dgm:pt modelId="{FFB7C3A3-8705-4CA0-8BAF-AC80A34D4DA6}" type="parTrans" cxnId="{8982ED3D-F3F2-4A4E-A05C-F16402FC26EF}">
      <dgm:prSet/>
      <dgm:spPr/>
      <dgm:t>
        <a:bodyPr/>
        <a:lstStyle/>
        <a:p>
          <a:endParaRPr lang="en-US"/>
        </a:p>
      </dgm:t>
    </dgm:pt>
    <dgm:pt modelId="{CA8B481B-59DC-4D49-8A2F-E8E0FBB4B1D9}" type="sibTrans" cxnId="{8982ED3D-F3F2-4A4E-A05C-F16402FC26EF}">
      <dgm:prSet/>
      <dgm:spPr/>
      <dgm:t>
        <a:bodyPr/>
        <a:lstStyle/>
        <a:p>
          <a:endParaRPr lang="en-US"/>
        </a:p>
      </dgm:t>
    </dgm:pt>
    <dgm:pt modelId="{55F5143D-4AE7-456E-860A-78350BC79DBD}">
      <dgm:prSet phldrT="[Text]"/>
      <dgm:spPr/>
      <dgm:t>
        <a:bodyPr/>
        <a:lstStyle/>
        <a:p>
          <a:r>
            <a:rPr lang="en-US" dirty="0"/>
            <a:t>Cord Sets</a:t>
          </a:r>
        </a:p>
      </dgm:t>
    </dgm:pt>
    <dgm:pt modelId="{5FC01262-6A40-44F1-9EA2-7B3693D2725B}" type="parTrans" cxnId="{9EC6FB22-77B7-45BE-A333-24CD51AA4945}">
      <dgm:prSet/>
      <dgm:spPr/>
      <dgm:t>
        <a:bodyPr/>
        <a:lstStyle/>
        <a:p>
          <a:endParaRPr lang="en-US"/>
        </a:p>
      </dgm:t>
    </dgm:pt>
    <dgm:pt modelId="{37577B3F-9322-4913-86A6-E904535AFFD5}" type="sibTrans" cxnId="{9EC6FB22-77B7-45BE-A333-24CD51AA4945}">
      <dgm:prSet/>
      <dgm:spPr/>
      <dgm:t>
        <a:bodyPr/>
        <a:lstStyle/>
        <a:p>
          <a:endParaRPr lang="en-US"/>
        </a:p>
      </dgm:t>
    </dgm:pt>
    <dgm:pt modelId="{2861108C-4BE4-41B2-B0DA-B3C55EB65C1D}">
      <dgm:prSet phldrT="[Text]"/>
      <dgm:spPr/>
      <dgm:t>
        <a:bodyPr/>
        <a:lstStyle/>
        <a:p>
          <a:r>
            <a:rPr lang="en-US" dirty="0"/>
            <a:t>Floral Shirts</a:t>
          </a:r>
        </a:p>
      </dgm:t>
    </dgm:pt>
    <dgm:pt modelId="{77809D21-86A3-443F-8806-F495E2358007}" type="parTrans" cxnId="{89F152C6-BAD2-4E4D-B1FC-B5FA9D65D942}">
      <dgm:prSet/>
      <dgm:spPr/>
      <dgm:t>
        <a:bodyPr/>
        <a:lstStyle/>
        <a:p>
          <a:endParaRPr lang="en-US"/>
        </a:p>
      </dgm:t>
    </dgm:pt>
    <dgm:pt modelId="{4D8182FF-6428-437B-A186-1D1B6041D8B2}" type="sibTrans" cxnId="{89F152C6-BAD2-4E4D-B1FC-B5FA9D65D942}">
      <dgm:prSet/>
      <dgm:spPr/>
      <dgm:t>
        <a:bodyPr/>
        <a:lstStyle/>
        <a:p>
          <a:endParaRPr lang="en-US"/>
        </a:p>
      </dgm:t>
    </dgm:pt>
    <dgm:pt modelId="{0E3925CD-7962-419C-9CA5-03E94AA16096}">
      <dgm:prSet phldrT="[Text]"/>
      <dgm:spPr/>
      <dgm:t>
        <a:bodyPr/>
        <a:lstStyle/>
        <a:p>
          <a:r>
            <a:rPr lang="en-US" dirty="0"/>
            <a:t>Denim Jackets</a:t>
          </a:r>
        </a:p>
      </dgm:t>
    </dgm:pt>
    <dgm:pt modelId="{5FCD6599-EE13-495C-AD32-06A47EAE1E56}" type="sibTrans" cxnId="{2904456F-DED6-4D62-8283-EADB20F00471}">
      <dgm:prSet/>
      <dgm:spPr/>
      <dgm:t>
        <a:bodyPr/>
        <a:lstStyle/>
        <a:p>
          <a:endParaRPr lang="en-US"/>
        </a:p>
      </dgm:t>
    </dgm:pt>
    <dgm:pt modelId="{20D99EB2-24F4-4B2F-A08C-229B72AA1332}" type="parTrans" cxnId="{2904456F-DED6-4D62-8283-EADB20F00471}">
      <dgm:prSet/>
      <dgm:spPr/>
      <dgm:t>
        <a:bodyPr/>
        <a:lstStyle/>
        <a:p>
          <a:endParaRPr lang="en-US"/>
        </a:p>
      </dgm:t>
    </dgm:pt>
    <dgm:pt modelId="{FDC3C510-459D-4E68-89CF-DDAEBA6B682F}" type="pres">
      <dgm:prSet presAssocID="{6D9FA0A5-F188-492D-8C13-9DD9149FE37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B4B6DDD5-32CD-4684-B640-4EE88FE45421}" type="pres">
      <dgm:prSet presAssocID="{E4EAA615-04EB-486C-A765-F4D258899078}" presName="Parent" presStyleLbl="node1" presStyleIdx="0" presStyleCnt="2" custScaleX="71433" custScaleY="63749">
        <dgm:presLayoutVars>
          <dgm:chMax val="4"/>
          <dgm:chPref val="3"/>
        </dgm:presLayoutVars>
      </dgm:prSet>
      <dgm:spPr/>
    </dgm:pt>
    <dgm:pt modelId="{241750D4-C97C-478A-AC69-DA5B12A506DB}" type="pres">
      <dgm:prSet presAssocID="{0E3925CD-7962-419C-9CA5-03E94AA16096}" presName="Accent" presStyleLbl="node1" presStyleIdx="1" presStyleCnt="2"/>
      <dgm:spPr/>
    </dgm:pt>
    <dgm:pt modelId="{47D2E8FC-C2E1-413F-B8AB-36722E9F68F0}" type="pres">
      <dgm:prSet presAssocID="{0E3925CD-7962-419C-9CA5-03E94AA16096}" presName="Image1" presStyleLbl="fgImgPlace1" presStyleIdx="0" presStyleCnt="3" custScaleX="132675" custScaleY="131997" custLinFactNeighborX="-22857" custLinFactNeighborY="-22851"/>
      <dgm:spPr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839AE35E-A587-426C-99B7-3B5E19B92077}" type="pres">
      <dgm:prSet presAssocID="{0E3925CD-7962-419C-9CA5-03E94AA16096}" presName="Child1" presStyleLbl="revTx" presStyleIdx="0" presStyleCnt="3" custScaleX="100774" custScaleY="103784" custLinFactNeighborX="-507" custLinFactNeighborY="-31253">
        <dgm:presLayoutVars>
          <dgm:chMax val="0"/>
          <dgm:chPref val="0"/>
          <dgm:bulletEnabled val="1"/>
        </dgm:presLayoutVars>
      </dgm:prSet>
      <dgm:spPr/>
    </dgm:pt>
    <dgm:pt modelId="{3F168516-4A29-4D04-A9AE-7F75C797F0C5}" type="pres">
      <dgm:prSet presAssocID="{55F5143D-4AE7-456E-860A-78350BC79DBD}" presName="Image2" presStyleCnt="0"/>
      <dgm:spPr/>
    </dgm:pt>
    <dgm:pt modelId="{CEDA03B7-818C-426A-A495-F59C6BC66527}" type="pres">
      <dgm:prSet presAssocID="{55F5143D-4AE7-456E-860A-78350BC79DBD}" presName="Image" presStyleLbl="fgImgPlace1" presStyleIdx="1" presStyleCnt="3" custScaleX="137179" custScaleY="135608" custLinFactNeighborY="-4811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8000" b="-42000"/>
          </a:stretch>
        </a:blipFill>
      </dgm:spPr>
    </dgm:pt>
    <dgm:pt modelId="{18797160-FCF2-42D9-BB57-EE85C8A6C6E9}" type="pres">
      <dgm:prSet presAssocID="{55F5143D-4AE7-456E-860A-78350BC79DBD}" presName="Child2" presStyleLbl="revTx" presStyleIdx="1" presStyleCnt="3" custScaleX="70242">
        <dgm:presLayoutVars>
          <dgm:chMax val="0"/>
          <dgm:chPref val="0"/>
          <dgm:bulletEnabled val="1"/>
        </dgm:presLayoutVars>
      </dgm:prSet>
      <dgm:spPr/>
    </dgm:pt>
    <dgm:pt modelId="{078FCD9A-D39D-4A5C-8167-D4EC69237F19}" type="pres">
      <dgm:prSet presAssocID="{2861108C-4BE4-41B2-B0DA-B3C55EB65C1D}" presName="Image3" presStyleCnt="0"/>
      <dgm:spPr/>
    </dgm:pt>
    <dgm:pt modelId="{A0500BC5-5E11-45F1-B40F-23EE29258030}" type="pres">
      <dgm:prSet presAssocID="{2861108C-4BE4-41B2-B0DA-B3C55EB65C1D}" presName="Image" presStyleLbl="fgImgPlace1" presStyleIdx="2" presStyleCnt="3" custScaleX="134392" custScaleY="136362" custLinFactNeighborX="-20881" custLinFactNeighborY="1515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ED759A73-6F27-457E-AF2A-3585DB8EA38C}" type="pres">
      <dgm:prSet presAssocID="{2861108C-4BE4-41B2-B0DA-B3C55EB65C1D}" presName="Child3" presStyleLbl="revTx" presStyleIdx="2" presStyleCnt="3" custLinFactNeighborY="21063">
        <dgm:presLayoutVars>
          <dgm:chMax val="0"/>
          <dgm:chPref val="0"/>
          <dgm:bulletEnabled val="1"/>
        </dgm:presLayoutVars>
      </dgm:prSet>
      <dgm:spPr/>
    </dgm:pt>
  </dgm:ptLst>
  <dgm:cxnLst>
    <dgm:cxn modelId="{9F74D80A-156B-46AD-881C-B86E52937D41}" type="presOf" srcId="{6D9FA0A5-F188-492D-8C13-9DD9149FE378}" destId="{FDC3C510-459D-4E68-89CF-DDAEBA6B682F}" srcOrd="0" destOrd="0" presId="urn:microsoft.com/office/officeart/2011/layout/RadialPictureList"/>
    <dgm:cxn modelId="{2916EA18-AC68-4FC1-B6BA-9C6E5292490D}" type="presOf" srcId="{2861108C-4BE4-41B2-B0DA-B3C55EB65C1D}" destId="{ED759A73-6F27-457E-AF2A-3585DB8EA38C}" srcOrd="0" destOrd="0" presId="urn:microsoft.com/office/officeart/2011/layout/RadialPictureList"/>
    <dgm:cxn modelId="{9EC6FB22-77B7-45BE-A333-24CD51AA4945}" srcId="{E4EAA615-04EB-486C-A765-F4D258899078}" destId="{55F5143D-4AE7-456E-860A-78350BC79DBD}" srcOrd="1" destOrd="0" parTransId="{5FC01262-6A40-44F1-9EA2-7B3693D2725B}" sibTransId="{37577B3F-9322-4913-86A6-E904535AFFD5}"/>
    <dgm:cxn modelId="{8982ED3D-F3F2-4A4E-A05C-F16402FC26EF}" srcId="{6D9FA0A5-F188-492D-8C13-9DD9149FE378}" destId="{E4EAA615-04EB-486C-A765-F4D258899078}" srcOrd="0" destOrd="0" parTransId="{FFB7C3A3-8705-4CA0-8BAF-AC80A34D4DA6}" sibTransId="{CA8B481B-59DC-4D49-8A2F-E8E0FBB4B1D9}"/>
    <dgm:cxn modelId="{381EB845-758C-4644-A2D8-919ACEB06BFE}" type="presOf" srcId="{55F5143D-4AE7-456E-860A-78350BC79DBD}" destId="{18797160-FCF2-42D9-BB57-EE85C8A6C6E9}" srcOrd="0" destOrd="0" presId="urn:microsoft.com/office/officeart/2011/layout/RadialPictureList"/>
    <dgm:cxn modelId="{2904456F-DED6-4D62-8283-EADB20F00471}" srcId="{E4EAA615-04EB-486C-A765-F4D258899078}" destId="{0E3925CD-7962-419C-9CA5-03E94AA16096}" srcOrd="0" destOrd="0" parTransId="{20D99EB2-24F4-4B2F-A08C-229B72AA1332}" sibTransId="{5FCD6599-EE13-495C-AD32-06A47EAE1E56}"/>
    <dgm:cxn modelId="{4AF05088-1012-41A8-ABC3-C7770C638D93}" type="presOf" srcId="{0E3925CD-7962-419C-9CA5-03E94AA16096}" destId="{839AE35E-A587-426C-99B7-3B5E19B92077}" srcOrd="0" destOrd="0" presId="urn:microsoft.com/office/officeart/2011/layout/RadialPictureList"/>
    <dgm:cxn modelId="{89F152C6-BAD2-4E4D-B1FC-B5FA9D65D942}" srcId="{E4EAA615-04EB-486C-A765-F4D258899078}" destId="{2861108C-4BE4-41B2-B0DA-B3C55EB65C1D}" srcOrd="2" destOrd="0" parTransId="{77809D21-86A3-443F-8806-F495E2358007}" sibTransId="{4D8182FF-6428-437B-A186-1D1B6041D8B2}"/>
    <dgm:cxn modelId="{B744AFD6-96C3-4BFB-A316-665A90FE8D52}" type="presOf" srcId="{E4EAA615-04EB-486C-A765-F4D258899078}" destId="{B4B6DDD5-32CD-4684-B640-4EE88FE45421}" srcOrd="0" destOrd="0" presId="urn:microsoft.com/office/officeart/2011/layout/RadialPictureList"/>
    <dgm:cxn modelId="{AB11E620-85DE-4967-9CA1-594E8E2574AA}" type="presParOf" srcId="{FDC3C510-459D-4E68-89CF-DDAEBA6B682F}" destId="{B4B6DDD5-32CD-4684-B640-4EE88FE45421}" srcOrd="0" destOrd="0" presId="urn:microsoft.com/office/officeart/2011/layout/RadialPictureList"/>
    <dgm:cxn modelId="{3F59B1CC-A05A-4F17-BC1B-934686493084}" type="presParOf" srcId="{FDC3C510-459D-4E68-89CF-DDAEBA6B682F}" destId="{241750D4-C97C-478A-AC69-DA5B12A506DB}" srcOrd="1" destOrd="0" presId="urn:microsoft.com/office/officeart/2011/layout/RadialPictureList"/>
    <dgm:cxn modelId="{CC3F4806-ACBC-439B-A994-FDA69D4D594B}" type="presParOf" srcId="{FDC3C510-459D-4E68-89CF-DDAEBA6B682F}" destId="{47D2E8FC-C2E1-413F-B8AB-36722E9F68F0}" srcOrd="2" destOrd="0" presId="urn:microsoft.com/office/officeart/2011/layout/RadialPictureList"/>
    <dgm:cxn modelId="{72834A6A-02BB-40D5-96E4-DFBB6777DD6B}" type="presParOf" srcId="{FDC3C510-459D-4E68-89CF-DDAEBA6B682F}" destId="{839AE35E-A587-426C-99B7-3B5E19B92077}" srcOrd="3" destOrd="0" presId="urn:microsoft.com/office/officeart/2011/layout/RadialPictureList"/>
    <dgm:cxn modelId="{2899968B-A926-40CE-9C74-87C7EAA31AE4}" type="presParOf" srcId="{FDC3C510-459D-4E68-89CF-DDAEBA6B682F}" destId="{3F168516-4A29-4D04-A9AE-7F75C797F0C5}" srcOrd="4" destOrd="0" presId="urn:microsoft.com/office/officeart/2011/layout/RadialPictureList"/>
    <dgm:cxn modelId="{533C40AB-9536-4CF0-A9AF-5EFD7200A8DE}" type="presParOf" srcId="{3F168516-4A29-4D04-A9AE-7F75C797F0C5}" destId="{CEDA03B7-818C-426A-A495-F59C6BC66527}" srcOrd="0" destOrd="0" presId="urn:microsoft.com/office/officeart/2011/layout/RadialPictureList"/>
    <dgm:cxn modelId="{93545755-A143-4635-8EC3-DB9B1A6750A7}" type="presParOf" srcId="{FDC3C510-459D-4E68-89CF-DDAEBA6B682F}" destId="{18797160-FCF2-42D9-BB57-EE85C8A6C6E9}" srcOrd="5" destOrd="0" presId="urn:microsoft.com/office/officeart/2011/layout/RadialPictureList"/>
    <dgm:cxn modelId="{7C70CFBD-225E-4BA2-BEDD-0FDFAB24FB6D}" type="presParOf" srcId="{FDC3C510-459D-4E68-89CF-DDAEBA6B682F}" destId="{078FCD9A-D39D-4A5C-8167-D4EC69237F19}" srcOrd="6" destOrd="0" presId="urn:microsoft.com/office/officeart/2011/layout/RadialPictureList"/>
    <dgm:cxn modelId="{5D787928-7945-4777-B199-4C71FFC9C454}" type="presParOf" srcId="{078FCD9A-D39D-4A5C-8167-D4EC69237F19}" destId="{A0500BC5-5E11-45F1-B40F-23EE29258030}" srcOrd="0" destOrd="0" presId="urn:microsoft.com/office/officeart/2011/layout/RadialPictureList"/>
    <dgm:cxn modelId="{E9D33F83-4F66-487A-A6A3-8AF6E0973169}" type="presParOf" srcId="{FDC3C510-459D-4E68-89CF-DDAEBA6B682F}" destId="{ED759A73-6F27-457E-AF2A-3585DB8EA38C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6DDD5-32CD-4684-B640-4EE88FE45421}">
      <dsp:nvSpPr>
        <dsp:cNvPr id="0" name=""/>
        <dsp:cNvSpPr/>
      </dsp:nvSpPr>
      <dsp:spPr>
        <a:xfrm>
          <a:off x="1125698" y="2035206"/>
          <a:ext cx="1129594" cy="1008134"/>
        </a:xfrm>
        <a:prstGeom prst="ellipse">
          <a:avLst/>
        </a:prstGeom>
        <a:solidFill>
          <a:schemeClr val="bg2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Bollywood Trends</a:t>
          </a:r>
        </a:p>
      </dsp:txBody>
      <dsp:txXfrm>
        <a:off x="1291123" y="2182844"/>
        <a:ext cx="798744" cy="712858"/>
      </dsp:txXfrm>
    </dsp:sp>
    <dsp:sp modelId="{241750D4-C97C-478A-AC69-DA5B12A506DB}">
      <dsp:nvSpPr>
        <dsp:cNvPr id="0" name=""/>
        <dsp:cNvSpPr/>
      </dsp:nvSpPr>
      <dsp:spPr>
        <a:xfrm>
          <a:off x="84357" y="869302"/>
          <a:ext cx="3187709" cy="332299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2E8FC-C2E1-413F-B8AB-36722E9F68F0}">
      <dsp:nvSpPr>
        <dsp:cNvPr id="0" name=""/>
        <dsp:cNvSpPr/>
      </dsp:nvSpPr>
      <dsp:spPr>
        <a:xfrm>
          <a:off x="2099527" y="820234"/>
          <a:ext cx="1123925" cy="1118494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AE35E-A587-426C-99B7-3B5E19B92077}">
      <dsp:nvSpPr>
        <dsp:cNvPr id="0" name=""/>
        <dsp:cNvSpPr/>
      </dsp:nvSpPr>
      <dsp:spPr>
        <a:xfrm>
          <a:off x="3332799" y="891228"/>
          <a:ext cx="1142688" cy="851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Denim Jackets</a:t>
          </a:r>
        </a:p>
      </dsp:txBody>
      <dsp:txXfrm>
        <a:off x="3332799" y="891228"/>
        <a:ext cx="1142688" cy="851148"/>
      </dsp:txXfrm>
    </dsp:sp>
    <dsp:sp modelId="{CEDA03B7-818C-426A-A495-F59C6BC66527}">
      <dsp:nvSpPr>
        <dsp:cNvPr id="0" name=""/>
        <dsp:cNvSpPr/>
      </dsp:nvSpPr>
      <dsp:spPr>
        <a:xfrm>
          <a:off x="2601495" y="1921800"/>
          <a:ext cx="1162079" cy="1149092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8000" b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97160-FCF2-42D9-BB57-EE85C8A6C6E9}">
      <dsp:nvSpPr>
        <dsp:cNvPr id="0" name=""/>
        <dsp:cNvSpPr/>
      </dsp:nvSpPr>
      <dsp:spPr>
        <a:xfrm>
          <a:off x="3843793" y="2125394"/>
          <a:ext cx="796482" cy="820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Cord Sets</a:t>
          </a:r>
        </a:p>
      </dsp:txBody>
      <dsp:txXfrm>
        <a:off x="3843793" y="2125394"/>
        <a:ext cx="796482" cy="820114"/>
      </dsp:txXfrm>
    </dsp:sp>
    <dsp:sp modelId="{A0500BC5-5E11-45F1-B40F-23EE29258030}">
      <dsp:nvSpPr>
        <dsp:cNvPr id="0" name=""/>
        <dsp:cNvSpPr/>
      </dsp:nvSpPr>
      <dsp:spPr>
        <a:xfrm>
          <a:off x="2108994" y="3065381"/>
          <a:ext cx="1138470" cy="11554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59A73-6F27-457E-AF2A-3585DB8EA38C}">
      <dsp:nvSpPr>
        <dsp:cNvPr id="0" name=""/>
        <dsp:cNvSpPr/>
      </dsp:nvSpPr>
      <dsp:spPr>
        <a:xfrm>
          <a:off x="3342936" y="3281077"/>
          <a:ext cx="1133911" cy="820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Floral Shirts</a:t>
          </a:r>
        </a:p>
      </dsp:txBody>
      <dsp:txXfrm>
        <a:off x="3342936" y="3281077"/>
        <a:ext cx="1133911" cy="8201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6DDD5-32CD-4684-B640-4EE88FE45421}">
      <dsp:nvSpPr>
        <dsp:cNvPr id="0" name=""/>
        <dsp:cNvSpPr/>
      </dsp:nvSpPr>
      <dsp:spPr>
        <a:xfrm>
          <a:off x="1125698" y="2035206"/>
          <a:ext cx="1129594" cy="1008134"/>
        </a:xfrm>
        <a:prstGeom prst="ellipse">
          <a:avLst/>
        </a:prstGeom>
        <a:solidFill>
          <a:schemeClr val="bg2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Seasonal Trends</a:t>
          </a:r>
        </a:p>
      </dsp:txBody>
      <dsp:txXfrm>
        <a:off x="1291123" y="2182844"/>
        <a:ext cx="798744" cy="712858"/>
      </dsp:txXfrm>
    </dsp:sp>
    <dsp:sp modelId="{241750D4-C97C-478A-AC69-DA5B12A506DB}">
      <dsp:nvSpPr>
        <dsp:cNvPr id="0" name=""/>
        <dsp:cNvSpPr/>
      </dsp:nvSpPr>
      <dsp:spPr>
        <a:xfrm>
          <a:off x="84357" y="869302"/>
          <a:ext cx="3187709" cy="332299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2E8FC-C2E1-413F-B8AB-36722E9F68F0}">
      <dsp:nvSpPr>
        <dsp:cNvPr id="0" name=""/>
        <dsp:cNvSpPr/>
      </dsp:nvSpPr>
      <dsp:spPr>
        <a:xfrm>
          <a:off x="2099527" y="820234"/>
          <a:ext cx="1123925" cy="1118494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AE35E-A587-426C-99B7-3B5E19B92077}">
      <dsp:nvSpPr>
        <dsp:cNvPr id="0" name=""/>
        <dsp:cNvSpPr/>
      </dsp:nvSpPr>
      <dsp:spPr>
        <a:xfrm>
          <a:off x="3332799" y="891228"/>
          <a:ext cx="1142688" cy="851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/>
            <a:t>Denim Jackets</a:t>
          </a:r>
        </a:p>
      </dsp:txBody>
      <dsp:txXfrm>
        <a:off x="3332799" y="891228"/>
        <a:ext cx="1142688" cy="851148"/>
      </dsp:txXfrm>
    </dsp:sp>
    <dsp:sp modelId="{CEDA03B7-818C-426A-A495-F59C6BC66527}">
      <dsp:nvSpPr>
        <dsp:cNvPr id="0" name=""/>
        <dsp:cNvSpPr/>
      </dsp:nvSpPr>
      <dsp:spPr>
        <a:xfrm>
          <a:off x="2601495" y="1921800"/>
          <a:ext cx="1162079" cy="1149092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8000" b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97160-FCF2-42D9-BB57-EE85C8A6C6E9}">
      <dsp:nvSpPr>
        <dsp:cNvPr id="0" name=""/>
        <dsp:cNvSpPr/>
      </dsp:nvSpPr>
      <dsp:spPr>
        <a:xfrm>
          <a:off x="3843793" y="2125394"/>
          <a:ext cx="796482" cy="820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/>
            <a:t>Cord Sets</a:t>
          </a:r>
        </a:p>
      </dsp:txBody>
      <dsp:txXfrm>
        <a:off x="3843793" y="2125394"/>
        <a:ext cx="796482" cy="820114"/>
      </dsp:txXfrm>
    </dsp:sp>
    <dsp:sp modelId="{A0500BC5-5E11-45F1-B40F-23EE29258030}">
      <dsp:nvSpPr>
        <dsp:cNvPr id="0" name=""/>
        <dsp:cNvSpPr/>
      </dsp:nvSpPr>
      <dsp:spPr>
        <a:xfrm>
          <a:off x="2108994" y="3065381"/>
          <a:ext cx="1138470" cy="11554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59A73-6F27-457E-AF2A-3585DB8EA38C}">
      <dsp:nvSpPr>
        <dsp:cNvPr id="0" name=""/>
        <dsp:cNvSpPr/>
      </dsp:nvSpPr>
      <dsp:spPr>
        <a:xfrm>
          <a:off x="3342936" y="3281077"/>
          <a:ext cx="1133911" cy="820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/>
            <a:t>Floral Shirts</a:t>
          </a:r>
        </a:p>
      </dsp:txBody>
      <dsp:txXfrm>
        <a:off x="3342936" y="3281077"/>
        <a:ext cx="1133911" cy="820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FB8B-286A-49D4-94E8-CB124D2A9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10406-8AD2-4B55-AE53-14FB5CABE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213DE-D866-4CDD-B886-F4AF754C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C67B8-C5B2-4049-A6A3-E66EFF1B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698D6-DD51-4F39-A915-518DBC6B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5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4C825-7707-419D-A03E-0C8209AB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1A49A-61BD-4447-BDF3-743919462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B01FF-E317-423C-8C84-8505CD9D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33A57-170F-48E3-B64A-A7008162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E8820-B231-4C19-8690-94A15D63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0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830CF1-26D0-4B57-9E8E-7550CF44A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AB3FC-BD4F-4975-A433-B1439A0D0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9A6CF-72FB-45B8-985A-F68CFAF1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7AFB-C32A-4B36-8CB6-4149225D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17956-34AD-46A7-9BFB-7453E13B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0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6DFF-D04F-4550-8B40-63FD924E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ADBA-16A8-43FF-912A-1345751E8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8F8F0-B65A-4CA7-8D23-7243E891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1E667-0267-41E4-8D2B-4D27E6FA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37217-40D7-4CAE-A6AB-312EA343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9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4F79-E47A-4D21-B5DC-79E4291CE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40652-C37E-45D4-941F-94766C2D1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CCA41-21A8-4012-8E56-3A1EC1FBA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47197-EFF3-43B0-9BDD-C0CA13F7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9B24F-9EC3-4DD5-9CCD-E6947768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5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6FAB-E327-4922-971D-3011578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E7ECB-BBD9-4E92-833A-FE12BD0CD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362B4-7759-42ED-BCB2-FCB905D2F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02718-2A49-4C1D-BC17-F29D0E33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3836B-2FC9-44AC-8516-00A199DF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4395F-5762-4702-BC48-BEDB023A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12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B952-69DC-4948-9B1E-82341EEA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9E80E-8BBF-4E89-83A2-1664C3856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A5AF9-8976-4C3D-A545-20E7E01B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7D3D0-BE47-41DC-A045-307BAC156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0C6CC-648B-4CC9-B462-6CF011872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99C7B-44C1-40A6-99D6-B1705F18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AD4EE6-1517-46F6-BF41-24A1CC28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F0D857-D028-4E76-AE05-A70E521A8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5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F7B71-4746-4691-BD8C-BF300AB3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E8F6E-4EF8-464D-A679-570FB388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4E19F-A06C-4998-B429-452E9960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A7B77-A511-44D7-8C65-6228FF35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1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D763E-BA66-4748-84AD-CDAEA9AC5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E6493-77BC-42EF-8343-38487B2C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411B2-218B-420C-A459-EBB453A1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1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83AB-E712-4A69-AC08-9707A357F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D8D05-1F16-4A9F-8216-380322505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9FF01-3E31-4570-B1F1-181F202D2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D4BF0-957E-4A93-BB96-A5B963BC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F7929-B59A-4370-A7A6-64778688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D7FAC-0EE7-4198-B2B6-4A8C0048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1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ABDB-E2F1-4352-8E73-016664B3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22C16F-4BD1-4D4F-89C7-F876AB6CC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9F3F0-FE88-4741-AFC0-279D37C71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8429B-FE57-4807-B879-C633B6AE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5838E-C1AC-4739-89B6-80DC995C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50808-E9A3-4CDF-800C-D17BDBB4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8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49D59-65AF-4EB4-866F-12194650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BD05B-F264-473C-BFC6-F61825908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D201-E2B5-44C1-8689-5E9E11FB0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74DAC-2BCE-4F2B-9CA8-2B950BB6E43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BF353-7A56-4962-AECC-5F3896998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20FD8-E430-40EC-A3BE-EE37DFF5A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34CE-C250-4050-B4D3-ECCDDD707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diagramColors" Target="../diagrams/colors1.xml"/><Relationship Id="rId18" Type="http://schemas.openxmlformats.org/officeDocument/2006/relationships/diagramColors" Target="../diagrams/colors2.xml"/><Relationship Id="rId3" Type="http://schemas.openxmlformats.org/officeDocument/2006/relationships/image" Target="../media/image2.svg"/><Relationship Id="rId21" Type="http://schemas.openxmlformats.org/officeDocument/2006/relationships/image" Target="../media/image13.jpg"/><Relationship Id="rId7" Type="http://schemas.openxmlformats.org/officeDocument/2006/relationships/image" Target="../media/image6.jpg"/><Relationship Id="rId12" Type="http://schemas.openxmlformats.org/officeDocument/2006/relationships/diagramQuickStyle" Target="../diagrams/quickStyle1.xml"/><Relationship Id="rId1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2.xml"/><Relationship Id="rId20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diagramLayout" Target="../diagrams/layout1.xml"/><Relationship Id="rId5" Type="http://schemas.openxmlformats.org/officeDocument/2006/relationships/image" Target="../media/image4.jpg"/><Relationship Id="rId15" Type="http://schemas.openxmlformats.org/officeDocument/2006/relationships/diagramData" Target="../diagrams/data2.xml"/><Relationship Id="rId10" Type="http://schemas.openxmlformats.org/officeDocument/2006/relationships/diagramData" Target="../diagrams/data1.xml"/><Relationship Id="rId19" Type="http://schemas.microsoft.com/office/2007/relationships/diagramDrawing" Target="../diagrams/drawing2.xml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sv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5.svg"/><Relationship Id="rId7" Type="http://schemas.openxmlformats.org/officeDocument/2006/relationships/image" Target="../media/image2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8.jpg"/><Relationship Id="rId5" Type="http://schemas.openxmlformats.org/officeDocument/2006/relationships/image" Target="../media/image23.jpg"/><Relationship Id="rId10" Type="http://schemas.openxmlformats.org/officeDocument/2006/relationships/image" Target="../media/image27.jpg"/><Relationship Id="rId4" Type="http://schemas.openxmlformats.org/officeDocument/2006/relationships/image" Target="../media/image16.jp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0000"/>
                <a:lumOff val="40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230529-8212-447E-A349-E8DF6B050ED8}"/>
              </a:ext>
            </a:extLst>
          </p:cNvPr>
          <p:cNvSpPr/>
          <p:nvPr/>
        </p:nvSpPr>
        <p:spPr>
          <a:xfrm>
            <a:off x="0" y="1962718"/>
            <a:ext cx="10815678" cy="1077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4B53-A5FA-411B-89D8-A089B1E4520F}"/>
              </a:ext>
            </a:extLst>
          </p:cNvPr>
          <p:cNvSpPr/>
          <p:nvPr/>
        </p:nvSpPr>
        <p:spPr>
          <a:xfrm>
            <a:off x="0" y="-27195"/>
            <a:ext cx="12192000" cy="7905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ie">
            <a:extLst>
              <a:ext uri="{FF2B5EF4-FFF2-40B4-BE49-F238E27FC236}">
                <a16:creationId xmlns:a16="http://schemas.microsoft.com/office/drawing/2014/main" id="{932F15F4-C9EE-460C-A91A-72A1D0F3B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500" y="66674"/>
            <a:ext cx="657225" cy="6572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C3F00-AD49-4199-827F-909E614F0B66}"/>
              </a:ext>
            </a:extLst>
          </p:cNvPr>
          <p:cNvCxnSpPr>
            <a:cxnSpLocks/>
          </p:cNvCxnSpPr>
          <p:nvPr/>
        </p:nvCxnSpPr>
        <p:spPr>
          <a:xfrm>
            <a:off x="527578" y="469900"/>
            <a:ext cx="143245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6B1A85-FE13-4AA8-9EBC-17EBD8FAC204}"/>
              </a:ext>
            </a:extLst>
          </p:cNvPr>
          <p:cNvSpPr txBox="1"/>
          <p:nvPr/>
        </p:nvSpPr>
        <p:spPr>
          <a:xfrm>
            <a:off x="567268" y="109117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Fashionyzer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7E66B-EF23-4476-8E9E-47AA7C3555A9}"/>
              </a:ext>
            </a:extLst>
          </p:cNvPr>
          <p:cNvSpPr txBox="1"/>
          <p:nvPr/>
        </p:nvSpPr>
        <p:spPr>
          <a:xfrm>
            <a:off x="9208560" y="149757"/>
            <a:ext cx="112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Bradley Hand ITC" panose="03070402050302030203" pitchFamily="66" charset="0"/>
              </a:rPr>
              <a:t>About 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7E60-955B-4762-8BB6-D5F9424283D6}"/>
              </a:ext>
            </a:extLst>
          </p:cNvPr>
          <p:cNvSpPr txBox="1"/>
          <p:nvPr/>
        </p:nvSpPr>
        <p:spPr>
          <a:xfrm>
            <a:off x="10409767" y="149757"/>
            <a:ext cx="121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Bradley Hand ITC" panose="03070402050302030203" pitchFamily="66" charset="0"/>
              </a:rPr>
              <a:t>Talk to 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982FF-4574-40B7-9B62-920CF45A4587}"/>
              </a:ext>
            </a:extLst>
          </p:cNvPr>
          <p:cNvSpPr txBox="1"/>
          <p:nvPr/>
        </p:nvSpPr>
        <p:spPr>
          <a:xfrm>
            <a:off x="567268" y="1012865"/>
            <a:ext cx="6392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Feeling lost in the fast-paced world of fashion trends?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A87E7-2B84-4D3A-8832-21590A8496E5}"/>
              </a:ext>
            </a:extLst>
          </p:cNvPr>
          <p:cNvSpPr txBox="1"/>
          <p:nvPr/>
        </p:nvSpPr>
        <p:spPr>
          <a:xfrm>
            <a:off x="519112" y="2047432"/>
            <a:ext cx="463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2"/>
                </a:solidFill>
                <a:latin typeface="Arial Narrow" panose="020B0606020202030204" pitchFamily="34" charset="0"/>
              </a:rPr>
              <a:t>Well that’s why we’re here, </a:t>
            </a:r>
          </a:p>
          <a:p>
            <a:r>
              <a:rPr lang="en-US" sz="2400" b="1" i="1" dirty="0">
                <a:solidFill>
                  <a:schemeClr val="bg2"/>
                </a:solidFill>
                <a:latin typeface="Arial Narrow" panose="020B0606020202030204" pitchFamily="34" charset="0"/>
              </a:rPr>
              <a:t>To save YOU!</a:t>
            </a:r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64B97734-A06B-4BA7-BE46-E34DAF0AFE25}"/>
              </a:ext>
            </a:extLst>
          </p:cNvPr>
          <p:cNvSpPr/>
          <p:nvPr/>
        </p:nvSpPr>
        <p:spPr>
          <a:xfrm>
            <a:off x="9941023" y="1747917"/>
            <a:ext cx="2250977" cy="150682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40"/>
              <a:gd name="connsiteY0" fmla="*/ 10000 h 10000"/>
              <a:gd name="connsiteX1" fmla="*/ 2000 w 8040"/>
              <a:gd name="connsiteY1" fmla="*/ 0 h 10000"/>
              <a:gd name="connsiteX2" fmla="*/ 8040 w 8040"/>
              <a:gd name="connsiteY2" fmla="*/ 135 h 10000"/>
              <a:gd name="connsiteX3" fmla="*/ 8000 w 8040"/>
              <a:gd name="connsiteY3" fmla="*/ 10000 h 10000"/>
              <a:gd name="connsiteX4" fmla="*/ 0 w 804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0" h="10000">
                <a:moveTo>
                  <a:pt x="0" y="10000"/>
                </a:moveTo>
                <a:lnTo>
                  <a:pt x="2000" y="0"/>
                </a:lnTo>
                <a:lnTo>
                  <a:pt x="8040" y="135"/>
                </a:lnTo>
                <a:cubicBezTo>
                  <a:pt x="8027" y="3423"/>
                  <a:pt x="8013" y="6712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8CC8D4-D62D-4DFD-A4BB-F08CBF4A1D92}"/>
              </a:ext>
            </a:extLst>
          </p:cNvPr>
          <p:cNvGrpSpPr/>
          <p:nvPr/>
        </p:nvGrpSpPr>
        <p:grpSpPr>
          <a:xfrm>
            <a:off x="7026177" y="1268808"/>
            <a:ext cx="4598555" cy="2896792"/>
            <a:chOff x="6096000" y="3233434"/>
            <a:chExt cx="4306914" cy="2650281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A007B4A-ED91-4C7C-8CEF-182E20153DCC}"/>
                </a:ext>
              </a:extLst>
            </p:cNvPr>
            <p:cNvSpPr/>
            <p:nvPr/>
          </p:nvSpPr>
          <p:spPr>
            <a:xfrm>
              <a:off x="6096000" y="4325820"/>
              <a:ext cx="1179546" cy="1005840"/>
            </a:xfrm>
            <a:prstGeom prst="hexagon">
              <a:avLst/>
            </a:prstGeom>
            <a:blipFill dpi="0" rotWithShape="1">
              <a:blip r:embed="rId4"/>
              <a:srcRect/>
              <a:stretch>
                <a:fillRect t="-25000" b="-28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9C13926A-67C8-4EF4-92CF-7CAAC049D5FA}"/>
                </a:ext>
              </a:extLst>
            </p:cNvPr>
            <p:cNvSpPr/>
            <p:nvPr/>
          </p:nvSpPr>
          <p:spPr>
            <a:xfrm>
              <a:off x="8199673" y="4335980"/>
              <a:ext cx="1179546" cy="1005840"/>
            </a:xfrm>
            <a:prstGeom prst="hexagon">
              <a:avLst/>
            </a:prstGeom>
            <a:blipFill>
              <a:blip r:embed="rId5"/>
              <a:stretch>
                <a:fillRect t="-22000" b="-22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B255B1E4-8602-4D26-8072-86BAA6347784}"/>
                </a:ext>
              </a:extLst>
            </p:cNvPr>
            <p:cNvSpPr/>
            <p:nvPr/>
          </p:nvSpPr>
          <p:spPr>
            <a:xfrm>
              <a:off x="7150175" y="4877875"/>
              <a:ext cx="1179546" cy="1005840"/>
            </a:xfrm>
            <a:prstGeom prst="hexagon">
              <a:avLst/>
            </a:prstGeom>
            <a:blipFill>
              <a:blip r:embed="rId6"/>
              <a:stretch>
                <a:fillRect t="-22000" b="-22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DE299ACC-CF3C-4A51-B665-564C706E34FE}"/>
                </a:ext>
              </a:extLst>
            </p:cNvPr>
            <p:cNvSpPr/>
            <p:nvPr/>
          </p:nvSpPr>
          <p:spPr>
            <a:xfrm>
              <a:off x="7150175" y="3775329"/>
              <a:ext cx="1179546" cy="1005840"/>
            </a:xfrm>
            <a:prstGeom prst="hexagon">
              <a:avLst/>
            </a:prstGeom>
            <a:blipFill dpi="0" rotWithShape="1">
              <a:blip r:embed="rId7"/>
              <a:srcRect/>
              <a:stretch>
                <a:fillRect b="-60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E2CAED26-8820-46C6-8784-53BEA55EBA19}"/>
                </a:ext>
              </a:extLst>
            </p:cNvPr>
            <p:cNvSpPr/>
            <p:nvPr/>
          </p:nvSpPr>
          <p:spPr>
            <a:xfrm>
              <a:off x="8201152" y="3233434"/>
              <a:ext cx="1179546" cy="1005840"/>
            </a:xfrm>
            <a:prstGeom prst="hexagon">
              <a:avLst/>
            </a:prstGeom>
            <a:blipFill>
              <a:blip r:embed="rId8"/>
              <a:stretch>
                <a:fillRect t="-22000" b="-22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729419B1-9CDB-4410-B176-77C1E374BD8E}"/>
                </a:ext>
              </a:extLst>
            </p:cNvPr>
            <p:cNvSpPr/>
            <p:nvPr/>
          </p:nvSpPr>
          <p:spPr>
            <a:xfrm>
              <a:off x="9223368" y="4877875"/>
              <a:ext cx="1179546" cy="1005840"/>
            </a:xfrm>
            <a:prstGeom prst="hexagon">
              <a:avLst/>
            </a:prstGeom>
            <a:blipFill dpi="0" rotWithShape="1">
              <a:blip r:embed="rId9"/>
              <a:srcRect/>
              <a:stretch>
                <a:fillRect l="-15000" t="-54000" r="-15000" b="-32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54EA1A2D-D238-460C-9D93-E25B0BE81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30314"/>
              </p:ext>
            </p:extLst>
          </p:nvPr>
        </p:nvGraphicFramePr>
        <p:xfrm>
          <a:off x="-467593" y="2537773"/>
          <a:ext cx="4724633" cy="506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49B95D60-159F-4CB8-AC36-881BD6C7CF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593283"/>
              </p:ext>
            </p:extLst>
          </p:nvPr>
        </p:nvGraphicFramePr>
        <p:xfrm>
          <a:off x="3538302" y="2410804"/>
          <a:ext cx="4724633" cy="506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7395B23E-CD20-40CA-81BE-F36268924AE1}"/>
              </a:ext>
            </a:extLst>
          </p:cNvPr>
          <p:cNvGrpSpPr/>
          <p:nvPr/>
        </p:nvGrpSpPr>
        <p:grpSpPr>
          <a:xfrm>
            <a:off x="9142341" y="4729240"/>
            <a:ext cx="2658896" cy="1719903"/>
            <a:chOff x="9001760" y="4438864"/>
            <a:chExt cx="2406957" cy="1606336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8DD363C2-6B45-4F69-8842-44B1F8FB2D25}"/>
                </a:ext>
              </a:extLst>
            </p:cNvPr>
            <p:cNvSpPr/>
            <p:nvPr/>
          </p:nvSpPr>
          <p:spPr>
            <a:xfrm>
              <a:off x="9001760" y="4866640"/>
              <a:ext cx="1259418" cy="1178560"/>
            </a:xfrm>
            <a:prstGeom prst="triangle">
              <a:avLst/>
            </a:prstGeom>
            <a:blipFill dpi="0" rotWithShape="1">
              <a:blip r:embed="rId20"/>
              <a:srcRect/>
              <a:stretch>
                <a:fillRect t="4000" r="-8000" b="-16000"/>
              </a:stretch>
            </a:blipFill>
            <a:effectLst>
              <a:outerShdw blurRad="50800" dist="50800" dir="1026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D5E909D5-CBBA-43FD-8D19-5BAC93862E3D}"/>
                </a:ext>
              </a:extLst>
            </p:cNvPr>
            <p:cNvSpPr/>
            <p:nvPr/>
          </p:nvSpPr>
          <p:spPr>
            <a:xfrm rot="10800000">
              <a:off x="9757831" y="4866640"/>
              <a:ext cx="1259418" cy="1178560"/>
            </a:xfrm>
            <a:prstGeom prst="triangle">
              <a:avLst/>
            </a:prstGeom>
            <a:blipFill>
              <a:blip r:embed="rId21"/>
              <a:stretch>
                <a:fillRect t="4000" r="-8000" b="-16000"/>
              </a:stretch>
            </a:blipFill>
            <a:effectLst>
              <a:outerShdw blurRad="50800" dist="50800" dir="2154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0A7F0BF-82E0-4636-B2FC-6661CF7BFE91}"/>
                </a:ext>
              </a:extLst>
            </p:cNvPr>
            <p:cNvSpPr txBox="1"/>
            <p:nvPr/>
          </p:nvSpPr>
          <p:spPr>
            <a:xfrm rot="17917440">
              <a:off x="8664357" y="4883907"/>
              <a:ext cx="125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209468-4F04-4811-BD7B-0D3CBAC4299E}"/>
                </a:ext>
              </a:extLst>
            </p:cNvPr>
            <p:cNvSpPr txBox="1"/>
            <p:nvPr/>
          </p:nvSpPr>
          <p:spPr>
            <a:xfrm rot="17917440">
              <a:off x="10365313" y="5219321"/>
              <a:ext cx="1259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WOMEN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50D1B-1B42-43F2-95C5-447195F8DA97}"/>
                </a:ext>
              </a:extLst>
            </p:cNvPr>
            <p:cNvSpPr txBox="1"/>
            <p:nvPr/>
          </p:nvSpPr>
          <p:spPr>
            <a:xfrm>
              <a:off x="9185157" y="4518711"/>
              <a:ext cx="2223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Browse by Gender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22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E4FBE7-77D8-4588-B5B8-22C91966B822}"/>
              </a:ext>
            </a:extLst>
          </p:cNvPr>
          <p:cNvSpPr/>
          <p:nvPr/>
        </p:nvSpPr>
        <p:spPr>
          <a:xfrm>
            <a:off x="0" y="-27195"/>
            <a:ext cx="12192000" cy="7905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ie">
            <a:extLst>
              <a:ext uri="{FF2B5EF4-FFF2-40B4-BE49-F238E27FC236}">
                <a16:creationId xmlns:a16="http://schemas.microsoft.com/office/drawing/2014/main" id="{932F15F4-C9EE-460C-A91A-72A1D0F3B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500" y="66674"/>
            <a:ext cx="657225" cy="6572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C3F00-AD49-4199-827F-909E614F0B66}"/>
              </a:ext>
            </a:extLst>
          </p:cNvPr>
          <p:cNvCxnSpPr>
            <a:cxnSpLocks/>
          </p:cNvCxnSpPr>
          <p:nvPr/>
        </p:nvCxnSpPr>
        <p:spPr>
          <a:xfrm>
            <a:off x="527578" y="469900"/>
            <a:ext cx="14324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6B1A85-FE13-4AA8-9EBC-17EBD8FAC204}"/>
              </a:ext>
            </a:extLst>
          </p:cNvPr>
          <p:cNvSpPr txBox="1"/>
          <p:nvPr/>
        </p:nvSpPr>
        <p:spPr>
          <a:xfrm>
            <a:off x="567268" y="149757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Bradley Hand ITC" panose="03070402050302030203" pitchFamily="66" charset="0"/>
              </a:rPr>
              <a:t>Fashionyzer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7E66B-EF23-4476-8E9E-47AA7C3555A9}"/>
              </a:ext>
            </a:extLst>
          </p:cNvPr>
          <p:cNvSpPr txBox="1"/>
          <p:nvPr/>
        </p:nvSpPr>
        <p:spPr>
          <a:xfrm>
            <a:off x="9208560" y="149757"/>
            <a:ext cx="112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Bradley Hand ITC" panose="03070402050302030203" pitchFamily="66" charset="0"/>
              </a:rPr>
              <a:t>About 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7E60-955B-4762-8BB6-D5F9424283D6}"/>
              </a:ext>
            </a:extLst>
          </p:cNvPr>
          <p:cNvSpPr txBox="1"/>
          <p:nvPr/>
        </p:nvSpPr>
        <p:spPr>
          <a:xfrm>
            <a:off x="10409767" y="159917"/>
            <a:ext cx="121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Bradley Hand ITC" panose="03070402050302030203" pitchFamily="66" charset="0"/>
              </a:rPr>
              <a:t>Talk to us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62A9E18-6E94-4BC5-A725-67060C58E8D1}"/>
              </a:ext>
            </a:extLst>
          </p:cNvPr>
          <p:cNvGrpSpPr/>
          <p:nvPr/>
        </p:nvGrpSpPr>
        <p:grpSpPr>
          <a:xfrm>
            <a:off x="1323947" y="1378721"/>
            <a:ext cx="2926058" cy="4051807"/>
            <a:chOff x="584202" y="1344622"/>
            <a:chExt cx="2926058" cy="4051807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F47120D-7145-4B55-B276-C2891B756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10"/>
            <a:stretch/>
          </p:blipFill>
          <p:spPr>
            <a:xfrm>
              <a:off x="584202" y="3025764"/>
              <a:ext cx="1736550" cy="23706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B421D42-EDB0-4EAB-B753-6F00C7CE0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082" y="2136764"/>
              <a:ext cx="1213683" cy="14901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ED93D97-0374-4327-8097-BAC522E9C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001" y="3429000"/>
              <a:ext cx="1351259" cy="1806575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D3CCD59-13E6-4910-9F73-755B96C98513}"/>
                </a:ext>
              </a:extLst>
            </p:cNvPr>
            <p:cNvSpPr/>
            <p:nvPr/>
          </p:nvSpPr>
          <p:spPr>
            <a:xfrm>
              <a:off x="584202" y="1344622"/>
              <a:ext cx="2926058" cy="5598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Trends by Bollywood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0B74284-9581-4734-BCB1-EABFA74B482E}"/>
              </a:ext>
            </a:extLst>
          </p:cNvPr>
          <p:cNvGrpSpPr/>
          <p:nvPr/>
        </p:nvGrpSpPr>
        <p:grpSpPr>
          <a:xfrm>
            <a:off x="4632971" y="1378721"/>
            <a:ext cx="2926058" cy="4051807"/>
            <a:chOff x="584202" y="1344622"/>
            <a:chExt cx="2926058" cy="4051807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8D6D487-CD47-4CE8-BBD7-92829BCA0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10"/>
            <a:stretch/>
          </p:blipFill>
          <p:spPr>
            <a:xfrm>
              <a:off x="584202" y="3025764"/>
              <a:ext cx="1736550" cy="23706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46EC0D0-17D3-429A-9A21-1A3E4933E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082" y="2136764"/>
              <a:ext cx="1213683" cy="14901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33D5AF4-16D3-46AB-A74F-05109A4B6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001" y="3429000"/>
              <a:ext cx="1351259" cy="1806575"/>
            </a:xfrm>
            <a:prstGeom prst="rect">
              <a:avLst/>
            </a:prstGeom>
          </p:spPr>
        </p:pic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E876009-E836-4831-8EB2-10B3E02D864C}"/>
                </a:ext>
              </a:extLst>
            </p:cNvPr>
            <p:cNvSpPr/>
            <p:nvPr/>
          </p:nvSpPr>
          <p:spPr>
            <a:xfrm>
              <a:off x="584202" y="1344622"/>
              <a:ext cx="2926058" cy="5598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Trends by Comfort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F8353-AC51-487E-88BD-5BCEE34D6DA5}"/>
              </a:ext>
            </a:extLst>
          </p:cNvPr>
          <p:cNvGrpSpPr/>
          <p:nvPr/>
        </p:nvGrpSpPr>
        <p:grpSpPr>
          <a:xfrm>
            <a:off x="7941995" y="1378721"/>
            <a:ext cx="2926058" cy="4051807"/>
            <a:chOff x="584202" y="1344622"/>
            <a:chExt cx="2926058" cy="4051807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3B8D613-DEE3-493E-915B-9EF54B243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10"/>
            <a:stretch/>
          </p:blipFill>
          <p:spPr>
            <a:xfrm>
              <a:off x="584202" y="3025764"/>
              <a:ext cx="1736550" cy="23706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BC9FED2-0C79-465D-A3CB-067E9F0F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082" y="2136764"/>
              <a:ext cx="1213683" cy="14901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47B7AA1-82E8-47FF-BFC6-7AF302DCC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001" y="3429000"/>
              <a:ext cx="1351259" cy="1806575"/>
            </a:xfrm>
            <a:prstGeom prst="rect">
              <a:avLst/>
            </a:prstGeom>
          </p:spPr>
        </p:pic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F3F06A69-BC7D-42F7-8556-197E3135176F}"/>
                </a:ext>
              </a:extLst>
            </p:cNvPr>
            <p:cNvSpPr/>
            <p:nvPr/>
          </p:nvSpPr>
          <p:spPr>
            <a:xfrm>
              <a:off x="584202" y="1344622"/>
              <a:ext cx="2926058" cy="5598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Trends by Season</a:t>
              </a:r>
            </a:p>
          </p:txBody>
        </p:sp>
      </p:grpSp>
      <p:pic>
        <p:nvPicPr>
          <p:cNvPr id="85" name="Graphic 84" descr="Chevron arrows RTL">
            <a:extLst>
              <a:ext uri="{FF2B5EF4-FFF2-40B4-BE49-F238E27FC236}">
                <a16:creationId xmlns:a16="http://schemas.microsoft.com/office/drawing/2014/main" id="{A441E295-8AF1-4B1B-BAC5-E4D234F755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252" y="2915929"/>
            <a:ext cx="745067" cy="745067"/>
          </a:xfrm>
          <a:prstGeom prst="rect">
            <a:avLst/>
          </a:prstGeom>
        </p:spPr>
      </p:pic>
      <p:pic>
        <p:nvPicPr>
          <p:cNvPr id="87" name="Graphic 86" descr="Chevron arrows">
            <a:extLst>
              <a:ext uri="{FF2B5EF4-FFF2-40B4-BE49-F238E27FC236}">
                <a16:creationId xmlns:a16="http://schemas.microsoft.com/office/drawing/2014/main" id="{B64009F9-ED57-40C3-A39A-FB8C685BE3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09483" y="2915928"/>
            <a:ext cx="745067" cy="7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7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75A1C4-203A-429A-A7EC-1BEF403C7148}"/>
              </a:ext>
            </a:extLst>
          </p:cNvPr>
          <p:cNvSpPr/>
          <p:nvPr/>
        </p:nvSpPr>
        <p:spPr>
          <a:xfrm>
            <a:off x="0" y="-27195"/>
            <a:ext cx="12192000" cy="79057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ie">
            <a:extLst>
              <a:ext uri="{FF2B5EF4-FFF2-40B4-BE49-F238E27FC236}">
                <a16:creationId xmlns:a16="http://schemas.microsoft.com/office/drawing/2014/main" id="{932F15F4-C9EE-460C-A91A-72A1D0F3B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500" y="66674"/>
            <a:ext cx="657225" cy="6572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C3F00-AD49-4199-827F-909E614F0B66}"/>
              </a:ext>
            </a:extLst>
          </p:cNvPr>
          <p:cNvCxnSpPr>
            <a:cxnSpLocks/>
          </p:cNvCxnSpPr>
          <p:nvPr/>
        </p:nvCxnSpPr>
        <p:spPr>
          <a:xfrm>
            <a:off x="527578" y="469900"/>
            <a:ext cx="14324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6B1A85-FE13-4AA8-9EBC-17EBD8FAC204}"/>
              </a:ext>
            </a:extLst>
          </p:cNvPr>
          <p:cNvSpPr txBox="1"/>
          <p:nvPr/>
        </p:nvSpPr>
        <p:spPr>
          <a:xfrm>
            <a:off x="567268" y="132079"/>
            <a:ext cx="163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Bradley Hand ITC" panose="03070402050302030203" pitchFamily="66" charset="0"/>
              </a:rPr>
              <a:t>Fashionyzer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7E66B-EF23-4476-8E9E-47AA7C3555A9}"/>
              </a:ext>
            </a:extLst>
          </p:cNvPr>
          <p:cNvSpPr txBox="1"/>
          <p:nvPr/>
        </p:nvSpPr>
        <p:spPr>
          <a:xfrm>
            <a:off x="9208560" y="149757"/>
            <a:ext cx="112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Bradley Hand ITC" panose="03070402050302030203" pitchFamily="66" charset="0"/>
              </a:rPr>
              <a:t>About 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7E60-955B-4762-8BB6-D5F9424283D6}"/>
              </a:ext>
            </a:extLst>
          </p:cNvPr>
          <p:cNvSpPr txBox="1"/>
          <p:nvPr/>
        </p:nvSpPr>
        <p:spPr>
          <a:xfrm>
            <a:off x="10409767" y="149757"/>
            <a:ext cx="121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Bradley Hand ITC" panose="03070402050302030203" pitchFamily="66" charset="0"/>
              </a:rPr>
              <a:t>Talk to us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DD4D88-79C4-49F2-AE60-2FA933D60045}"/>
              </a:ext>
            </a:extLst>
          </p:cNvPr>
          <p:cNvSpPr/>
          <p:nvPr/>
        </p:nvSpPr>
        <p:spPr>
          <a:xfrm>
            <a:off x="351087" y="1071537"/>
            <a:ext cx="42931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adley Hand ITC" panose="03070402050302030203" pitchFamily="66" charset="0"/>
              </a:rPr>
              <a:t>Trends by Bollywood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5C0337-D6A8-4262-BD46-B463E25BACC0}"/>
              </a:ext>
            </a:extLst>
          </p:cNvPr>
          <p:cNvGrpSpPr/>
          <p:nvPr/>
        </p:nvGrpSpPr>
        <p:grpSpPr>
          <a:xfrm>
            <a:off x="527578" y="1717868"/>
            <a:ext cx="5478291" cy="4068595"/>
            <a:chOff x="527578" y="1717868"/>
            <a:chExt cx="5478291" cy="40685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E73927-834B-47C0-AD6E-6EE952AC8E7A}"/>
                </a:ext>
              </a:extLst>
            </p:cNvPr>
            <p:cNvSpPr txBox="1"/>
            <p:nvPr/>
          </p:nvSpPr>
          <p:spPr>
            <a:xfrm>
              <a:off x="527578" y="5236541"/>
              <a:ext cx="1956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Bradley Hand ITC" panose="03070402050302030203" pitchFamily="66" charset="0"/>
                </a:rPr>
                <a:t>Denim Jackets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182D9CC-E074-4EA3-9A30-29C13A540C6D}"/>
                </a:ext>
              </a:extLst>
            </p:cNvPr>
            <p:cNvGrpSpPr/>
            <p:nvPr/>
          </p:nvGrpSpPr>
          <p:grpSpPr>
            <a:xfrm>
              <a:off x="545820" y="1717868"/>
              <a:ext cx="5460049" cy="4068595"/>
              <a:chOff x="351086" y="1717868"/>
              <a:chExt cx="5460049" cy="406859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2911B4F-ADC3-47AF-8FC3-C8A71914A3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049"/>
              <a:stretch/>
            </p:blipFill>
            <p:spPr>
              <a:xfrm>
                <a:off x="452686" y="2448376"/>
                <a:ext cx="1956963" cy="26075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B39BB3-E847-415B-91ED-27C12AC605DF}"/>
                  </a:ext>
                </a:extLst>
              </p:cNvPr>
              <p:cNvSpPr/>
              <p:nvPr/>
            </p:nvSpPr>
            <p:spPr>
              <a:xfrm>
                <a:off x="351086" y="1717868"/>
                <a:ext cx="5460049" cy="40685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34169F-9953-44AE-BB59-3EB77E39E164}"/>
                  </a:ext>
                </a:extLst>
              </p:cNvPr>
              <p:cNvSpPr txBox="1"/>
              <p:nvPr/>
            </p:nvSpPr>
            <p:spPr>
              <a:xfrm>
                <a:off x="2929468" y="1898456"/>
                <a:ext cx="2616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Bradley Hand ITC" panose="03070402050302030203" pitchFamily="66" charset="0"/>
                  </a:rPr>
                  <a:t>Top matching products 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8EA4F7A-F9C9-4D0F-B63E-9F637C6D8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815" y="2521322"/>
                <a:ext cx="921554" cy="123084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6465220-FEDC-4794-B8A2-A05844414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611" y="2267787"/>
                <a:ext cx="1111379" cy="148437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F3D387C-9E5D-4CCA-86D2-84B79AD72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9468" y="3859698"/>
                <a:ext cx="1292901" cy="1726821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7819A40-FB13-4D38-AED7-00E3183A5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612" y="3859698"/>
                <a:ext cx="1030867" cy="1376843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AEA27C9-AAA9-4293-A039-45E20EB7016F}"/>
                  </a:ext>
                </a:extLst>
              </p:cNvPr>
              <p:cNvCxnSpPr/>
              <p:nvPr/>
            </p:nvCxnSpPr>
            <p:spPr>
              <a:xfrm>
                <a:off x="2624667" y="1898456"/>
                <a:ext cx="0" cy="36880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102D7E5-592E-4EEF-A3DF-ACEFDFF257D8}"/>
              </a:ext>
            </a:extLst>
          </p:cNvPr>
          <p:cNvGrpSpPr/>
          <p:nvPr/>
        </p:nvGrpSpPr>
        <p:grpSpPr>
          <a:xfrm>
            <a:off x="6273645" y="1708189"/>
            <a:ext cx="5460049" cy="4068595"/>
            <a:chOff x="545820" y="1717868"/>
            <a:chExt cx="5460049" cy="406859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43F7888-0C91-4227-8FAB-0FE5676E0135}"/>
                </a:ext>
              </a:extLst>
            </p:cNvPr>
            <p:cNvSpPr txBox="1"/>
            <p:nvPr/>
          </p:nvSpPr>
          <p:spPr>
            <a:xfrm>
              <a:off x="666953" y="5221816"/>
              <a:ext cx="1956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Bradley Hand ITC" panose="03070402050302030203" pitchFamily="66" charset="0"/>
                </a:rPr>
                <a:t>Black Blazer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CD8F27-A1CF-4EC4-803A-F3F129287F08}"/>
                </a:ext>
              </a:extLst>
            </p:cNvPr>
            <p:cNvGrpSpPr/>
            <p:nvPr/>
          </p:nvGrpSpPr>
          <p:grpSpPr>
            <a:xfrm>
              <a:off x="545820" y="1717868"/>
              <a:ext cx="5460049" cy="4068595"/>
              <a:chOff x="351086" y="1717868"/>
              <a:chExt cx="5460049" cy="4068595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3E7E00AC-E6E8-472B-B08F-12797E43D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686" y="2550806"/>
                <a:ext cx="1956963" cy="240271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0F909B3-F380-4B69-BBF2-F495C99D16C1}"/>
                  </a:ext>
                </a:extLst>
              </p:cNvPr>
              <p:cNvSpPr/>
              <p:nvPr/>
            </p:nvSpPr>
            <p:spPr>
              <a:xfrm>
                <a:off x="351086" y="1717868"/>
                <a:ext cx="5460049" cy="40685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9C2F223-5585-409A-A0AC-C5350CB9904A}"/>
                  </a:ext>
                </a:extLst>
              </p:cNvPr>
              <p:cNvSpPr txBox="1"/>
              <p:nvPr/>
            </p:nvSpPr>
            <p:spPr>
              <a:xfrm>
                <a:off x="2929468" y="1898456"/>
                <a:ext cx="2616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Bradley Hand ITC" panose="03070402050302030203" pitchFamily="66" charset="0"/>
                  </a:rPr>
                  <a:t>Top matching products 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78FA211-9FD1-46B7-9754-A0BC9736C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815" y="2521322"/>
                <a:ext cx="921554" cy="1230842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809AF405-FE22-468B-8000-7A4047B94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611" y="2353424"/>
                <a:ext cx="1111379" cy="131310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1A4C83E-673D-4912-815D-A2C7993FE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9468" y="3859699"/>
                <a:ext cx="1292901" cy="1726819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234C653F-7F47-49D8-A20C-5788DFC81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0612" y="3939131"/>
                <a:ext cx="1030867" cy="1217976"/>
              </a:xfrm>
              <a:prstGeom prst="rect">
                <a:avLst/>
              </a:prstGeom>
            </p:spPr>
          </p:pic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06D5606-AF36-451A-B88E-C73DDD1736B0}"/>
                  </a:ext>
                </a:extLst>
              </p:cNvPr>
              <p:cNvCxnSpPr/>
              <p:nvPr/>
            </p:nvCxnSpPr>
            <p:spPr>
              <a:xfrm>
                <a:off x="2624667" y="1898456"/>
                <a:ext cx="0" cy="368806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812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3256</TotalTime>
  <Words>81</Words>
  <Application>Microsoft Office PowerPoint</Application>
  <PresentationFormat>Widescreen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 Black</vt:lpstr>
      <vt:lpstr>Arial Narrow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 Banthia</dc:creator>
  <cp:lastModifiedBy>Naman Banthia</cp:lastModifiedBy>
  <cp:revision>20</cp:revision>
  <dcterms:created xsi:type="dcterms:W3CDTF">2024-02-29T17:38:11Z</dcterms:created>
  <dcterms:modified xsi:type="dcterms:W3CDTF">2024-03-03T14:32:22Z</dcterms:modified>
</cp:coreProperties>
</file>